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689C1D0-9530-42DD-8D8F-FD94DF3B5ADC}" type="datetimeFigureOut">
              <a:rPr lang="es-AR" smtClean="0"/>
              <a:t>01/09/2011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3859CD5-5920-4A7D-8BC4-157C94F7158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C1D0-9530-42DD-8D8F-FD94DF3B5ADC}" type="datetimeFigureOut">
              <a:rPr lang="es-AR" smtClean="0"/>
              <a:t>01/09/2011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9CD5-5920-4A7D-8BC4-157C94F7158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C1D0-9530-42DD-8D8F-FD94DF3B5ADC}" type="datetimeFigureOut">
              <a:rPr lang="es-AR" smtClean="0"/>
              <a:t>01/09/2011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9CD5-5920-4A7D-8BC4-157C94F7158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689C1D0-9530-42DD-8D8F-FD94DF3B5ADC}" type="datetimeFigureOut">
              <a:rPr lang="es-AR" smtClean="0"/>
              <a:t>01/09/2011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9CD5-5920-4A7D-8BC4-157C94F7158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689C1D0-9530-42DD-8D8F-FD94DF3B5ADC}" type="datetimeFigureOut">
              <a:rPr lang="es-AR" smtClean="0"/>
              <a:t>01/09/2011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3859CD5-5920-4A7D-8BC4-157C94F7158E}" type="slidenum">
              <a:rPr lang="es-AR" smtClean="0"/>
              <a:t>‹Nº›</a:t>
            </a:fld>
            <a:endParaRPr lang="es-AR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689C1D0-9530-42DD-8D8F-FD94DF3B5ADC}" type="datetimeFigureOut">
              <a:rPr lang="es-AR" smtClean="0"/>
              <a:t>01/09/2011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3859CD5-5920-4A7D-8BC4-157C94F7158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689C1D0-9530-42DD-8D8F-FD94DF3B5ADC}" type="datetimeFigureOut">
              <a:rPr lang="es-AR" smtClean="0"/>
              <a:t>01/09/2011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3859CD5-5920-4A7D-8BC4-157C94F7158E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C1D0-9530-42DD-8D8F-FD94DF3B5ADC}" type="datetimeFigureOut">
              <a:rPr lang="es-AR" smtClean="0"/>
              <a:t>01/09/2011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9CD5-5920-4A7D-8BC4-157C94F7158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689C1D0-9530-42DD-8D8F-FD94DF3B5ADC}" type="datetimeFigureOut">
              <a:rPr lang="es-AR" smtClean="0"/>
              <a:t>01/09/2011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3859CD5-5920-4A7D-8BC4-157C94F7158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689C1D0-9530-42DD-8D8F-FD94DF3B5ADC}" type="datetimeFigureOut">
              <a:rPr lang="es-AR" smtClean="0"/>
              <a:t>01/09/2011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3859CD5-5920-4A7D-8BC4-157C94F7158E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689C1D0-9530-42DD-8D8F-FD94DF3B5ADC}" type="datetimeFigureOut">
              <a:rPr lang="es-AR" smtClean="0"/>
              <a:t>01/09/2011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3859CD5-5920-4A7D-8BC4-157C94F7158E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689C1D0-9530-42DD-8D8F-FD94DF3B5ADC}" type="datetimeFigureOut">
              <a:rPr lang="es-AR" smtClean="0"/>
              <a:t>01/09/2011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3859CD5-5920-4A7D-8BC4-157C94F7158E}" type="slidenum">
              <a:rPr lang="es-AR" smtClean="0"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 rot="5400000">
            <a:off x="6508812" y="-1460140"/>
            <a:ext cx="914400" cy="4355976"/>
          </a:xfrm>
        </p:spPr>
        <p:txBody>
          <a:bodyPr/>
          <a:lstStyle/>
          <a:p>
            <a:endParaRPr lang="es-AR"/>
          </a:p>
        </p:txBody>
      </p:sp>
      <p:pic>
        <p:nvPicPr>
          <p:cNvPr id="12" name="11 Marcador de posición de imagen" descr="mi ange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225" r="8225"/>
          <a:stretch>
            <a:fillRect/>
          </a:stretch>
        </p:blipFill>
        <p:spPr>
          <a:xfrm>
            <a:off x="0" y="0"/>
            <a:ext cx="9226224" cy="6858000"/>
          </a:xfrm>
        </p:spPr>
      </p:pic>
      <p:sp>
        <p:nvSpPr>
          <p:cNvPr id="11" name="10 Marcador de texto"/>
          <p:cNvSpPr>
            <a:spLocks noGrp="1"/>
          </p:cNvSpPr>
          <p:nvPr>
            <p:ph type="body" sz="half" idx="2"/>
          </p:nvPr>
        </p:nvSpPr>
        <p:spPr>
          <a:xfrm>
            <a:off x="0" y="4653136"/>
            <a:ext cx="9324528" cy="2204864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AR" sz="1700" b="1" dirty="0" smtClean="0">
                <a:ln w="11430"/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fornian FB" pitchFamily="18" charset="0"/>
              </a:rPr>
              <a:t>Prologo: </a:t>
            </a:r>
          </a:p>
          <a:p>
            <a:pPr algn="just"/>
            <a:r>
              <a:rPr lang="es-AR" sz="1500" b="1" dirty="0" smtClean="0">
                <a:ln w="11430"/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fornian FB" pitchFamily="18" charset="0"/>
              </a:rPr>
              <a:t>-Han pasado 10 años-suspire- 10 años desde que mi novia se embarazo de mi mejor amigo, desde que el auto del novio de mi hermana menor me atropello,  10 años desde que morí y lo mas importante 10 años después de ver en el cementerio tras una árbol una niña de grandes ojos color chocolate viéndome atentamente- suspire diciendo su nombre-Bella desde que morí fui designado a protegerte pero con cada día que pasaba iba rompiendo la regla mas importantes de los guardianes “No desarrolles emociones por tu protegido” pero creo que me voy a ir al infierno porque Isabella yo te amo- tome su rostro en mis manos, admirando sus ojos chocolate y estampe mis labios en los suyos repentinamente sentí una dolor en mi pecho cuando ella puso su mano en el y caí en cuenta de que era mi corazón volviendo a latir después de tanto tiempo   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716016" y="1"/>
            <a:ext cx="4427984" cy="1323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AR" sz="8000" b="1" dirty="0" smtClean="0">
                <a:ln/>
                <a:solidFill>
                  <a:schemeClr val="accent3"/>
                </a:solidFill>
                <a:latin typeface="Kunstler Script" pitchFamily="66" charset="0"/>
              </a:rPr>
              <a:t>El Guardián </a:t>
            </a:r>
            <a:endParaRPr lang="es-AR" sz="8000" b="1" dirty="0">
              <a:ln/>
              <a:solidFill>
                <a:schemeClr val="accent3"/>
              </a:solidFill>
              <a:latin typeface="Kunstler Script" pitchFamily="66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13021</TotalTime>
  <Words>160</Words>
  <Application>Microsoft Office PowerPoint</Application>
  <PresentationFormat>Presentación en pantalla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Brío</vt:lpstr>
      <vt:lpstr>Diapositiva 1</vt:lpstr>
    </vt:vector>
  </TitlesOfParts>
  <Company>Empresas POLAR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Colossus User</dc:creator>
  <cp:lastModifiedBy>Colossus User</cp:lastModifiedBy>
  <cp:revision>7</cp:revision>
  <dcterms:created xsi:type="dcterms:W3CDTF">2011-09-01T17:42:14Z</dcterms:created>
  <dcterms:modified xsi:type="dcterms:W3CDTF">2011-09-10T18:43:55Z</dcterms:modified>
</cp:coreProperties>
</file>