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1876-F7FF-4E55-9CA4-AE35BBE2EC1E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174-AA0F-4EEF-AF67-EE54917A9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1876-F7FF-4E55-9CA4-AE35BBE2EC1E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174-AA0F-4EEF-AF67-EE54917A9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1876-F7FF-4E55-9CA4-AE35BBE2EC1E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174-AA0F-4EEF-AF67-EE54917A9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1876-F7FF-4E55-9CA4-AE35BBE2EC1E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174-AA0F-4EEF-AF67-EE54917A9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1876-F7FF-4E55-9CA4-AE35BBE2EC1E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174-AA0F-4EEF-AF67-EE54917A9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1876-F7FF-4E55-9CA4-AE35BBE2EC1E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174-AA0F-4EEF-AF67-EE54917A9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1876-F7FF-4E55-9CA4-AE35BBE2EC1E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174-AA0F-4EEF-AF67-EE54917A9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1876-F7FF-4E55-9CA4-AE35BBE2EC1E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174-AA0F-4EEF-AF67-EE54917A9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1876-F7FF-4E55-9CA4-AE35BBE2EC1E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174-AA0F-4EEF-AF67-EE54917A9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1876-F7FF-4E55-9CA4-AE35BBE2EC1E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174-AA0F-4EEF-AF67-EE54917A9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1876-F7FF-4E55-9CA4-AE35BBE2EC1E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17174-AA0F-4EEF-AF67-EE54917A9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F1876-F7FF-4E55-9CA4-AE35BBE2EC1E}" type="datetimeFigureOut">
              <a:rPr lang="es-ES" smtClean="0"/>
              <a:pPr/>
              <a:t>23/02/2012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17174-AA0F-4EEF-AF67-EE54917A97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95"/>
          <a:stretch>
            <a:fillRect/>
          </a:stretch>
        </p:blipFill>
        <p:spPr bwMode="auto">
          <a:xfrm>
            <a:off x="381521" y="214290"/>
            <a:ext cx="8258507" cy="59978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302992">
            <a:off x="681597" y="1287802"/>
            <a:ext cx="4363047" cy="807734"/>
          </a:xfrm>
        </p:spPr>
        <p:txBody>
          <a:bodyPr>
            <a:noAutofit/>
          </a:bodyPr>
          <a:lstStyle/>
          <a:p>
            <a:r>
              <a:rPr lang="es-ES" u="sng" dirty="0" smtClean="0">
                <a:solidFill>
                  <a:schemeClr val="accent6">
                    <a:lumMod val="75000"/>
                  </a:schemeClr>
                </a:solidFill>
                <a:latin typeface="Blackadder ITC" pitchFamily="82" charset="0"/>
              </a:rPr>
              <a:t>La Gran Fortaleza</a:t>
            </a:r>
            <a:endParaRPr lang="es-ES" u="sng" dirty="0">
              <a:solidFill>
                <a:schemeClr val="accent6">
                  <a:lumMod val="75000"/>
                </a:schemeClr>
              </a:solidFill>
              <a:latin typeface="Blackadder ITC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0800000" flipV="1">
            <a:off x="2928926" y="4286257"/>
            <a:ext cx="5429288" cy="1714511"/>
          </a:xfrm>
        </p:spPr>
        <p:txBody>
          <a:bodyPr>
            <a:normAutofit fontScale="77500" lnSpcReduction="20000"/>
          </a:bodyPr>
          <a:lstStyle/>
          <a:p>
            <a:r>
              <a:rPr lang="es-ES" sz="3200" dirty="0" smtClean="0">
                <a:solidFill>
                  <a:srgbClr val="FFFF00"/>
                </a:solidFill>
                <a:latin typeface="Blackadder ITC" pitchFamily="82" charset="0"/>
              </a:rPr>
              <a:t>La  fortaleza cullen el aquelarre de mayor estabilidad, misterio y aventuras que superan juntos como toda una familia envidiable pero inesperados sucesos continúan en su existente camino …no se pierdan esta fabulosa historia!</a:t>
            </a:r>
            <a:endParaRPr lang="es-ES" sz="3200" dirty="0">
              <a:solidFill>
                <a:srgbClr val="FFFF00"/>
              </a:solidFill>
              <a:latin typeface="Blackadder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429132"/>
            <a:ext cx="2214578" cy="146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85728"/>
            <a:ext cx="2631302" cy="158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39</Words>
  <Application>Microsoft Office PowerPoint</Application>
  <PresentationFormat>Presentación en pantalla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La Gran Fortaleza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pjc</dc:creator>
  <cp:lastModifiedBy>pjc</cp:lastModifiedBy>
  <cp:revision>10</cp:revision>
  <dcterms:created xsi:type="dcterms:W3CDTF">2012-02-23T19:20:16Z</dcterms:created>
  <dcterms:modified xsi:type="dcterms:W3CDTF">2012-02-23T23:57:28Z</dcterms:modified>
</cp:coreProperties>
</file>